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71" r:id="rId5"/>
    <p:sldId id="366" r:id="rId6"/>
    <p:sldId id="367" r:id="rId7"/>
    <p:sldId id="368" r:id="rId8"/>
    <p:sldId id="370" r:id="rId9"/>
    <p:sldId id="369" r:id="rId10"/>
    <p:sldId id="298" r:id="rId11"/>
    <p:sldId id="358" r:id="rId12"/>
    <p:sldId id="359" r:id="rId13"/>
    <p:sldId id="360" r:id="rId14"/>
    <p:sldId id="363" r:id="rId15"/>
    <p:sldId id="299" r:id="rId16"/>
    <p:sldId id="365" r:id="rId17"/>
    <p:sldId id="362" r:id="rId18"/>
    <p:sldId id="282" r:id="rId19"/>
    <p:sldId id="284" r:id="rId20"/>
    <p:sldId id="292" r:id="rId21"/>
    <p:sldId id="293" r:id="rId22"/>
    <p:sldId id="283" r:id="rId23"/>
    <p:sldId id="285" r:id="rId24"/>
    <p:sldId id="286" r:id="rId25"/>
    <p:sldId id="287" r:id="rId26"/>
    <p:sldId id="297" r:id="rId27"/>
    <p:sldId id="296" r:id="rId28"/>
    <p:sldId id="289" r:id="rId29"/>
    <p:sldId id="29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6703" autoAdjust="0"/>
  </p:normalViewPr>
  <p:slideViewPr>
    <p:cSldViewPr snapToGrid="0">
      <p:cViewPr varScale="1">
        <p:scale>
          <a:sx n="56" d="100"/>
          <a:sy n="56" d="100"/>
        </p:scale>
        <p:origin x="22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BBB7-7F8C-4035-90BE-0DFA58E73D1F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FBF1-AD57-4CAE-ADAB-C79A0BAD9FF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89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20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Tanden en kiezen om het te malen</a:t>
            </a:r>
          </a:p>
          <a:p>
            <a:r>
              <a:rPr lang="nl-NL" dirty="0"/>
              <a:t>Speeksel</a:t>
            </a:r>
            <a:r>
              <a:rPr lang="nl-NL" baseline="0" dirty="0"/>
              <a:t> om het voedsel beter te laten glijden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66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Begint</a:t>
            </a:r>
            <a:r>
              <a:rPr lang="nl-NL" baseline="0" dirty="0"/>
              <a:t> aan de keel. </a:t>
            </a:r>
          </a:p>
          <a:p>
            <a:r>
              <a:rPr lang="nl-NL" baseline="0" dirty="0"/>
              <a:t>Buis met een dunnen wand </a:t>
            </a:r>
          </a:p>
          <a:p>
            <a:r>
              <a:rPr lang="nl-NL" baseline="0" dirty="0"/>
              <a:t>Peristaltiek naar beneden geduwd.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101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00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59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44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Eerste deel van de dunne darm noemen</a:t>
            </a:r>
            <a:r>
              <a:rPr lang="nl-NL" baseline="0" dirty="0"/>
              <a:t> we de 12-vingerige darm. Daar komen de afvoerbuizen van de </a:t>
            </a:r>
            <a:r>
              <a:rPr lang="nl-NL" baseline="0" dirty="0" err="1"/>
              <a:t>aalvliesklier</a:t>
            </a:r>
            <a:r>
              <a:rPr lang="nl-NL" baseline="0" dirty="0"/>
              <a:t> en galblaas uit. Door het sap wordt het voedsel verteert. </a:t>
            </a:r>
          </a:p>
          <a:p>
            <a:r>
              <a:rPr lang="nl-NL" baseline="0" dirty="0"/>
              <a:t>Breekt af, zet om, verkleint. </a:t>
            </a:r>
          </a:p>
          <a:p>
            <a:endParaRPr lang="nl-NL" baseline="0" dirty="0"/>
          </a:p>
          <a:p>
            <a:r>
              <a:rPr lang="nl-NL" baseline="0" dirty="0"/>
              <a:t>Dunne darm heeft darmvlokken om het voedsel goed op te nemen.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4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23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02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91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3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08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4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04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19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9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0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29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78669" y="989014"/>
            <a:ext cx="7561660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77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59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5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7BF-1B43-4560-9C11-4E36536E79C0}" type="datetimeFigureOut">
              <a:rPr lang="nl-NL" smtClean="0"/>
              <a:t>20-11-2022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0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Anatomie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Vogels </a:t>
            </a:r>
          </a:p>
        </p:txBody>
      </p:sp>
    </p:spTree>
    <p:extLst>
      <p:ext uri="{BB962C8B-B14F-4D97-AF65-F5344CB8AC3E}">
        <p14:creationId xmlns:p14="http://schemas.microsoft.com/office/powerpoint/2010/main" val="22634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29" y="1160749"/>
            <a:ext cx="6566122" cy="42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3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787797"/>
            <a:ext cx="5550180" cy="5212954"/>
          </a:xfrm>
        </p:spPr>
      </p:pic>
    </p:spTree>
    <p:extLst>
      <p:ext uri="{BB962C8B-B14F-4D97-AF65-F5344CB8AC3E}">
        <p14:creationId xmlns:p14="http://schemas.microsoft.com/office/powerpoint/2010/main" val="92518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Herkennen te dik en te mager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439069"/>
            <a:ext cx="4629150" cy="4629150"/>
          </a:xfrm>
        </p:spPr>
      </p:pic>
    </p:spTree>
    <p:extLst>
      <p:ext uri="{BB962C8B-B14F-4D97-AF65-F5344CB8AC3E}">
        <p14:creationId xmlns:p14="http://schemas.microsoft.com/office/powerpoint/2010/main" val="8400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05" y="854478"/>
            <a:ext cx="5806008" cy="5319718"/>
          </a:xfrm>
        </p:spPr>
      </p:pic>
    </p:spTree>
    <p:extLst>
      <p:ext uri="{BB962C8B-B14F-4D97-AF65-F5344CB8AC3E}">
        <p14:creationId xmlns:p14="http://schemas.microsoft.com/office/powerpoint/2010/main" val="37216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Ademhalingsstelsel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5900" y="2064312"/>
            <a:ext cx="5765025" cy="3634740"/>
          </a:xfrm>
        </p:spPr>
        <p:txBody>
          <a:bodyPr>
            <a:normAutofit fontScale="77500" lnSpcReduction="20000"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Neusgaten, slechte reuk</a:t>
            </a:r>
          </a:p>
          <a:p>
            <a:endParaRPr lang="nl-NL" dirty="0"/>
          </a:p>
          <a:p>
            <a:r>
              <a:rPr lang="nl-NL" b="1" dirty="0"/>
              <a:t>Luchtzakken</a:t>
            </a: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vaak 9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extra longvolume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bescherming ingewanden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afvoer warmte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vatbaar voor schimmels, ademhalingsproblemen</a:t>
            </a:r>
          </a:p>
          <a:p>
            <a:endParaRPr lang="nl-NL" dirty="0"/>
          </a:p>
        </p:txBody>
      </p:sp>
      <p:pic>
        <p:nvPicPr>
          <p:cNvPr id="29698" name="Picture 2" descr="http://www.psittaciformes.nl/docs/park/03.274_Tekening_.gif"/>
          <p:cNvPicPr>
            <a:picLocks noChangeAspect="1" noChangeArrowheads="1"/>
          </p:cNvPicPr>
          <p:nvPr/>
        </p:nvPicPr>
        <p:blipFill>
          <a:blip r:embed="rId2"/>
          <a:srcRect l="38380" r="24840" b="32973"/>
          <a:stretch>
            <a:fillRect/>
          </a:stretch>
        </p:blipFill>
        <p:spPr bwMode="auto">
          <a:xfrm>
            <a:off x="5589992" y="857250"/>
            <a:ext cx="1607355" cy="405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2700"/>
          </a:sp3d>
        </p:spPr>
      </p:pic>
    </p:spTree>
    <p:extLst>
      <p:ext uri="{BB962C8B-B14F-4D97-AF65-F5344CB8AC3E}">
        <p14:creationId xmlns:p14="http://schemas.microsoft.com/office/powerpoint/2010/main" val="322359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Verteringsstelsel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98" y="1404085"/>
            <a:ext cx="4346464" cy="4027723"/>
          </a:xfrm>
        </p:spPr>
      </p:pic>
    </p:spTree>
    <p:extLst>
      <p:ext uri="{BB962C8B-B14F-4D97-AF65-F5344CB8AC3E}">
        <p14:creationId xmlns:p14="http://schemas.microsoft.com/office/powerpoint/2010/main" val="349951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9" y="365126"/>
            <a:ext cx="7059803" cy="5552968"/>
          </a:xfrm>
        </p:spPr>
      </p:pic>
    </p:spTree>
    <p:extLst>
      <p:ext uri="{BB962C8B-B14F-4D97-AF65-F5344CB8AC3E}">
        <p14:creationId xmlns:p14="http://schemas.microsoft.com/office/powerpoint/2010/main" val="1368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0"/>
            <a:ext cx="4848045" cy="6295223"/>
          </a:xfrm>
        </p:spPr>
      </p:pic>
    </p:spTree>
    <p:extLst>
      <p:ext uri="{BB962C8B-B14F-4D97-AF65-F5344CB8AC3E}">
        <p14:creationId xmlns:p14="http://schemas.microsoft.com/office/powerpoint/2010/main" val="177205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Snavel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Wat mist? </a:t>
            </a:r>
          </a:p>
          <a:p>
            <a:r>
              <a:rPr lang="nl-NL" dirty="0"/>
              <a:t> Wat is wel?  </a:t>
            </a:r>
          </a:p>
        </p:txBody>
      </p:sp>
    </p:spTree>
    <p:extLst>
      <p:ext uri="{BB962C8B-B14F-4D97-AF65-F5344CB8AC3E}">
        <p14:creationId xmlns:p14="http://schemas.microsoft.com/office/powerpoint/2010/main" val="381042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Slokdarm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45" y="0"/>
            <a:ext cx="3001055" cy="6237486"/>
          </a:xfrm>
        </p:spPr>
      </p:pic>
      <p:sp>
        <p:nvSpPr>
          <p:cNvPr id="3" name="Rechthoek 2"/>
          <p:cNvSpPr/>
          <p:nvPr/>
        </p:nvSpPr>
        <p:spPr>
          <a:xfrm>
            <a:off x="957261" y="2195413"/>
            <a:ext cx="5414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Begint aan de keel. </a:t>
            </a:r>
          </a:p>
          <a:p>
            <a:r>
              <a:rPr lang="nl-NL" sz="2800" dirty="0"/>
              <a:t>Buis met een dunnen wand </a:t>
            </a:r>
          </a:p>
          <a:p>
            <a:r>
              <a:rPr lang="nl-NL" sz="2800" dirty="0"/>
              <a:t>Peristaltiek naar beneden geduwd. </a:t>
            </a:r>
          </a:p>
        </p:txBody>
      </p:sp>
    </p:spTree>
    <p:extLst>
      <p:ext uri="{BB962C8B-B14F-4D97-AF65-F5344CB8AC3E}">
        <p14:creationId xmlns:p14="http://schemas.microsoft.com/office/powerpoint/2010/main" val="207687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vogels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0689"/>
            <a:ext cx="6076950" cy="34788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Vogels behoren tot de gewervelde dieren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Snavel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Twee kenmerkende eigenschappen: Vleugels en veren.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Verschillende vormen en grootte: Struisvogel/Kolibrie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Vogels zijn warmbloedig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Vogels leggen eieren met een harde schaal.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864018"/>
            <a:ext cx="2143125" cy="1971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69505"/>
            <a:ext cx="3001769" cy="16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krop zit waar de hals overgaat in de romp. </a:t>
            </a:r>
          </a:p>
          <a:p>
            <a:r>
              <a:rPr lang="nl-NL" dirty="0"/>
              <a:t>Groote holte in de keel en zakvormig</a:t>
            </a:r>
          </a:p>
          <a:p>
            <a:r>
              <a:rPr lang="nl-NL" dirty="0"/>
              <a:t>Voedsel wordt bewaard en vochtig gemaakt. </a:t>
            </a:r>
          </a:p>
          <a:p>
            <a:r>
              <a:rPr lang="nl-NL" dirty="0"/>
              <a:t>Sommige vogels “spugen” het voedsel weer op voor hun jong of als ze verliefd zijn.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26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Kliermaag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Vogels hebben twee magen. </a:t>
            </a:r>
          </a:p>
          <a:p>
            <a:r>
              <a:rPr lang="nl-NL" dirty="0"/>
              <a:t>Beginnende bij kliermaag. </a:t>
            </a:r>
          </a:p>
          <a:p>
            <a:r>
              <a:rPr lang="nl-NL" dirty="0"/>
              <a:t>De naam verklapt het al. Er zitten vele kliertjes in. </a:t>
            </a:r>
          </a:p>
          <a:p>
            <a:r>
              <a:rPr lang="nl-NL" dirty="0"/>
              <a:t>De kliertjes produceren verteringssappen. </a:t>
            </a:r>
          </a:p>
          <a:p>
            <a:r>
              <a:rPr lang="nl-NL" dirty="0"/>
              <a:t>Daarnaast ook zoutzuur geproduceerd. Het zoutzuur lost kalkmateriaal op, zorgt voor zuur en activeert </a:t>
            </a:r>
            <a:r>
              <a:rPr lang="nl-NL" b="1" dirty="0"/>
              <a:t>pepsine.</a:t>
            </a:r>
          </a:p>
          <a:p>
            <a:endParaRPr lang="nl-NL" b="1" dirty="0"/>
          </a:p>
          <a:p>
            <a:r>
              <a:rPr lang="nl-NL" b="1" dirty="0"/>
              <a:t>Door het zoutzuur moet schelpzand gegeven worden als grit. Het verliest zijn functie voordat het bij de spiermaag is. </a:t>
            </a:r>
          </a:p>
          <a:p>
            <a:endParaRPr lang="nl-NL" dirty="0"/>
          </a:p>
          <a:p>
            <a:r>
              <a:rPr lang="nl-NL" dirty="0"/>
              <a:t>Voedsel kan niet echt worden opgeslagen in de kliermaag. Daar is het te klein voor</a:t>
            </a:r>
          </a:p>
        </p:txBody>
      </p:sp>
    </p:spTree>
    <p:extLst>
      <p:ext uri="{BB962C8B-B14F-4D97-AF65-F5344CB8AC3E}">
        <p14:creationId xmlns:p14="http://schemas.microsoft.com/office/powerpoint/2010/main" val="1706140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Spiermaag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Spiermaag. Naam zegt het al. </a:t>
            </a:r>
          </a:p>
          <a:p>
            <a:r>
              <a:rPr lang="nl-NL" dirty="0"/>
              <a:t>Sterk gespierd. Bestaat uit twee dikke spierschijven die verbonden met elkaar zijn. </a:t>
            </a:r>
          </a:p>
          <a:p>
            <a:r>
              <a:rPr lang="nl-NL" dirty="0"/>
              <a:t>Door het samen trekken ontstaat er een persende en wrijvende beweging. </a:t>
            </a:r>
          </a:p>
          <a:p>
            <a:r>
              <a:rPr lang="nl-NL" dirty="0"/>
              <a:t>Hier is het grit van belang. Door de steentjes wordt het eten fijn gemalen. </a:t>
            </a:r>
          </a:p>
          <a:p>
            <a:r>
              <a:rPr lang="nl-NL" dirty="0"/>
              <a:t>De functie van de tanden en kiezen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307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Dunne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12-vingerige darm</a:t>
            </a:r>
          </a:p>
          <a:p>
            <a:r>
              <a:rPr lang="nl-NL" dirty="0"/>
              <a:t> Galblaas </a:t>
            </a:r>
          </a:p>
          <a:p>
            <a:r>
              <a:rPr lang="nl-NL" dirty="0"/>
              <a:t> Alvleesklier</a:t>
            </a:r>
          </a:p>
        </p:txBody>
      </p:sp>
    </p:spTree>
    <p:extLst>
      <p:ext uri="{BB962C8B-B14F-4D97-AF65-F5344CB8AC3E}">
        <p14:creationId xmlns:p14="http://schemas.microsoft.com/office/powerpoint/2010/main" val="52658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blinde darmen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enzymen en bacteriën worden ruwe celstoffen afgebroken.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49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Dikke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Bevat geen darmvlokken meer. </a:t>
            </a:r>
          </a:p>
          <a:p>
            <a:r>
              <a:rPr lang="nl-NL" dirty="0"/>
              <a:t>Water onttrekken</a:t>
            </a:r>
          </a:p>
          <a:p>
            <a:r>
              <a:rPr lang="nl-NL" dirty="0"/>
              <a:t>Bevat vele slijmkliertjes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3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Cloaca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 wordt uit urine gehaald</a:t>
            </a:r>
          </a:p>
          <a:p>
            <a:r>
              <a:rPr lang="nl-NL" dirty="0"/>
              <a:t>Hier monden het darmkanaal, de urineleiders en voorplantingsorganen uit. </a:t>
            </a:r>
          </a:p>
          <a:p>
            <a:r>
              <a:rPr lang="nl-NL" dirty="0"/>
              <a:t>Urine ontlasting in één. </a:t>
            </a:r>
          </a:p>
          <a:p>
            <a:r>
              <a:rPr lang="nl-NL" dirty="0"/>
              <a:t>Donker/ groen bruin is ontlasting, wit is urine.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89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Aanpassingen om te vliegen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Goed ontwikkelde vleugels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Goede verhouding gewicht en vleugels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Veren (goede structuur en licht)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Holle botten, 10% van LG (mens: 15-20%)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77" y="4401312"/>
            <a:ext cx="2907323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van de 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081" y="1690689"/>
            <a:ext cx="5657868" cy="3634740"/>
          </a:xfrm>
        </p:spPr>
        <p:txBody>
          <a:bodyPr>
            <a:normAutofit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Geven bescherming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Vasthouden lucht (warmte!)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Vliegen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Sturen en remmen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Kleur en vorm: voortplanting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b="1" dirty="0"/>
              <a:t> Vetklier</a:t>
            </a:r>
            <a:r>
              <a:rPr lang="nl-NL" dirty="0"/>
              <a:t>, vooral bij watervogels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221" y="3723852"/>
            <a:ext cx="2111779" cy="31341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77" y="108897"/>
            <a:ext cx="2066987" cy="20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rui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Frequentie</a:t>
            </a:r>
            <a:r>
              <a:rPr lang="nl-NL" dirty="0"/>
              <a:t>: 2x/ jaar (voorjaar+ aug/ sept.)</a:t>
            </a:r>
          </a:p>
          <a:p>
            <a:r>
              <a:rPr lang="nl-NL" u="sng" dirty="0"/>
              <a:t>Duur</a:t>
            </a:r>
            <a:r>
              <a:rPr lang="nl-NL" dirty="0"/>
              <a:t>          : 6-7 weken</a:t>
            </a:r>
          </a:p>
          <a:p>
            <a:r>
              <a:rPr lang="nl-NL" u="sng" dirty="0"/>
              <a:t>Hulp</a:t>
            </a:r>
            <a:r>
              <a:rPr lang="nl-NL" dirty="0"/>
              <a:t>           : (water) sproeien, krachtvoer</a:t>
            </a:r>
          </a:p>
          <a:p>
            <a:endParaRPr lang="nl-NL" dirty="0"/>
          </a:p>
          <a:p>
            <a:r>
              <a:rPr lang="nl-NL" u="sng" dirty="0" err="1"/>
              <a:t>Stokrui</a:t>
            </a:r>
            <a:r>
              <a:rPr lang="nl-NL" dirty="0"/>
              <a:t>: bijv. door tocht, te koud badwater, wisselende lichturen per dag</a:t>
            </a:r>
          </a:p>
          <a:p>
            <a:r>
              <a:rPr lang="nl-NL" dirty="0"/>
              <a:t>Kost veel energie en voedingsstoffen!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7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Geslacht bepalen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9825" y="2028360"/>
            <a:ext cx="5467541" cy="3467657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Man of pop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marL="0" indent="0">
              <a:buNone/>
            </a:pPr>
            <a:r>
              <a:rPr lang="nl-NL" dirty="0"/>
              <a:t>Uiterlijke kenmerken: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Verenkleed (</a:t>
            </a:r>
            <a:r>
              <a:rPr lang="nl-NL" dirty="0" err="1"/>
              <a:t>edelpapegaai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Kleur van de </a:t>
            </a:r>
            <a:r>
              <a:rPr lang="nl-NL" dirty="0" err="1"/>
              <a:t>neusdop</a:t>
            </a:r>
            <a:r>
              <a:rPr lang="nl-NL" dirty="0"/>
              <a:t> grasparkiet( man=blauw, pop = bruin)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Kleur van de iris bij volwassen kaketoes ( man = donkerbruin pop = lichtbruin 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Verschillende methoden: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Uitwendige verschillen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Veer of bloed onderzoek (DNA)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Endoscopische geslachtbepaling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Gedrag / leg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4131" t="51919" r="42359" b="12192"/>
          <a:stretch/>
        </p:blipFill>
        <p:spPr>
          <a:xfrm>
            <a:off x="6578219" y="5366384"/>
            <a:ext cx="2565781" cy="1545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636903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06" y="3726241"/>
            <a:ext cx="2339594" cy="15567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98" y="5366384"/>
            <a:ext cx="1988821" cy="14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 Voeding + snavelvormen</a:t>
            </a:r>
          </a:p>
          <a:p>
            <a:pPr lvl="0"/>
            <a:r>
              <a:rPr lang="nl-NL" dirty="0"/>
              <a:t> Herbivoren, carnivoren, omnivoren en specialisten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835"/>
            <a:ext cx="91440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snavel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503" y="2310550"/>
            <a:ext cx="5429250" cy="3561407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Aangepast aan type voedsel</a:t>
            </a:r>
          </a:p>
          <a:p>
            <a:endParaRPr lang="nl-NL" sz="1050" dirty="0"/>
          </a:p>
          <a:p>
            <a:pPr>
              <a:buNone/>
            </a:pPr>
            <a:r>
              <a:rPr lang="nl-NL" sz="1050" dirty="0"/>
              <a:t>                                                                                          </a:t>
            </a:r>
          </a:p>
          <a:p>
            <a:r>
              <a:rPr lang="nl-NL" dirty="0"/>
              <a:t>Functies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voedsel: vangen, kraken, scheuren, zeven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klimmen, vasthouden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wapen, nest bouwen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eigen verzorging en jongen</a:t>
            </a:r>
          </a:p>
          <a:p>
            <a:pPr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1506" name="Picture 2" descr="http://www.vogeltrackers.nl/images/vogelgids/Kruisbek_00081532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6988" y="3208357"/>
            <a:ext cx="1998890" cy="1299278"/>
          </a:xfrm>
          <a:prstGeom prst="rect">
            <a:avLst/>
          </a:prstGeom>
          <a:noFill/>
        </p:spPr>
      </p:pic>
      <p:pic>
        <p:nvPicPr>
          <p:cNvPr id="21508" name="Picture 4" descr="http://www.natuurinformatie.nl/sites/ndb.wnf/contents/i000637/reuzentoek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4222" y="5000625"/>
            <a:ext cx="1821656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32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54" y="882066"/>
            <a:ext cx="4482498" cy="50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9691"/>
      </p:ext>
    </p:extLst>
  </p:cSld>
  <p:clrMapOvr>
    <a:masterClrMapping/>
  </p:clrMapOvr>
</p:sld>
</file>

<file path=ppt/theme/theme1.xml><?xml version="1.0" encoding="utf-8"?>
<a:theme xmlns:a="http://schemas.openxmlformats.org/drawingml/2006/main" name="GroeneWelle_v2015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eneWelle_v2015" id="{32262DFA-C85B-4B70-8416-EB8247F98055}" vid="{2D1EB2D9-A1FA-4186-9506-712A317FE5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B260AF2CD54428F973B27AA328C24" ma:contentTypeVersion="0" ma:contentTypeDescription="Een nieuw document maken." ma:contentTypeScope="" ma:versionID="c6d9317de2df74bd22c6a384e3f76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333c89b8926f498e5dd200d9e5a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A386A-CA85-4C40-B9CF-99C3D8DDD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D300C-45EC-4B6F-B7AC-392F14C798C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6B553D-908A-442A-8CDF-F8B6C364B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GroeneWelle_v2015</Template>
  <TotalTime>989</TotalTime>
  <Words>657</Words>
  <Application>Microsoft Office PowerPoint</Application>
  <PresentationFormat>Diavoorstelling (4:3)</PresentationFormat>
  <Paragraphs>133</Paragraphs>
  <Slides>26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GroeneWelle_v2015</vt:lpstr>
      <vt:lpstr>Anatomie</vt:lpstr>
      <vt:lpstr>Inleiding vogels</vt:lpstr>
      <vt:lpstr>Aanpassingen om te vliegen</vt:lpstr>
      <vt:lpstr>Functie van de Veren</vt:lpstr>
      <vt:lpstr>De rui</vt:lpstr>
      <vt:lpstr>Geslacht bepalen</vt:lpstr>
      <vt:lpstr>Algemeen </vt:lpstr>
      <vt:lpstr>De snavel</vt:lpstr>
      <vt:lpstr>PowerPoint-presentatie</vt:lpstr>
      <vt:lpstr>PowerPoint-presentatie</vt:lpstr>
      <vt:lpstr>PowerPoint-presentatie</vt:lpstr>
      <vt:lpstr>Herkennen te dik en te mager </vt:lpstr>
      <vt:lpstr>PowerPoint-presentatie</vt:lpstr>
      <vt:lpstr>Ademhalingsstelsel</vt:lpstr>
      <vt:lpstr>Verteringsstelsel </vt:lpstr>
      <vt:lpstr>PowerPoint-presentatie</vt:lpstr>
      <vt:lpstr>PowerPoint-presentatie</vt:lpstr>
      <vt:lpstr>Snavel </vt:lpstr>
      <vt:lpstr>Slokdarm</vt:lpstr>
      <vt:lpstr>Krop</vt:lpstr>
      <vt:lpstr>Kliermaag </vt:lpstr>
      <vt:lpstr>Spiermaag </vt:lpstr>
      <vt:lpstr>Dunne darm</vt:lpstr>
      <vt:lpstr>Twee blinde darmen</vt:lpstr>
      <vt:lpstr>Dikke darm</vt:lpstr>
      <vt:lpstr>Cloaca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Liza Groot Severt</dc:creator>
  <cp:lastModifiedBy>Cristel Dorenbusch</cp:lastModifiedBy>
  <cp:revision>78</cp:revision>
  <dcterms:created xsi:type="dcterms:W3CDTF">2016-05-17T13:10:52Z</dcterms:created>
  <dcterms:modified xsi:type="dcterms:W3CDTF">2022-11-20T20:09:48Z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0x010100FE1B260AF2CD54428F973B27AA328C24</vt:lpwstr>
  </property>
  <property fmtid="{D5CDD505-2E9C-101B-9397-08002B2CF9AE}" pid="3" name="IsMyDocuments">
    <vt:bool>true</vt:bool>
  </property>
</Properties>
</file>